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9" r:id="rId2"/>
    <p:sldId id="310" r:id="rId3"/>
    <p:sldId id="311" r:id="rId4"/>
    <p:sldId id="30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2" autoAdjust="0"/>
    <p:restoredTop sz="94660"/>
  </p:normalViewPr>
  <p:slideViewPr>
    <p:cSldViewPr snapToGrid="0">
      <p:cViewPr varScale="1">
        <p:scale>
          <a:sx n="98" d="100"/>
          <a:sy n="98" d="100"/>
        </p:scale>
        <p:origin x="101" y="43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E3F0D-83B6-4EFA-B320-C447CB2F968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372ABE0-B633-4207-BCC1-5BEAFB01FD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CFBB5A-7ED5-420F-A2FA-51DF4D6F9128}"/>
              </a:ext>
            </a:extLst>
          </p:cNvPr>
          <p:cNvSpPr>
            <a:spLocks noGrp="1"/>
          </p:cNvSpPr>
          <p:nvPr>
            <p:ph type="dt" sz="half" idx="10"/>
          </p:nvPr>
        </p:nvSpPr>
        <p:spPr/>
        <p:txBody>
          <a:bodyPr/>
          <a:lstStyle/>
          <a:p>
            <a:fld id="{2E931A79-E7BA-4336-A02A-21A2710FB9CE}" type="datetimeFigureOut">
              <a:rPr lang="en-US" smtClean="0"/>
              <a:t>2/21/2019</a:t>
            </a:fld>
            <a:endParaRPr lang="en-US"/>
          </a:p>
        </p:txBody>
      </p:sp>
      <p:sp>
        <p:nvSpPr>
          <p:cNvPr id="5" name="Footer Placeholder 4">
            <a:extLst>
              <a:ext uri="{FF2B5EF4-FFF2-40B4-BE49-F238E27FC236}">
                <a16:creationId xmlns:a16="http://schemas.microsoft.com/office/drawing/2014/main" id="{07B1254F-5B91-44A9-A38E-E9D75723FD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388FF4-6983-4660-BAC8-36C929AD30AD}"/>
              </a:ext>
            </a:extLst>
          </p:cNvPr>
          <p:cNvSpPr>
            <a:spLocks noGrp="1"/>
          </p:cNvSpPr>
          <p:nvPr>
            <p:ph type="sldNum" sz="quarter" idx="12"/>
          </p:nvPr>
        </p:nvSpPr>
        <p:spPr/>
        <p:txBody>
          <a:bodyPr/>
          <a:lstStyle/>
          <a:p>
            <a:fld id="{2AD93753-4D2D-4D66-ACC4-D1B9B95BFB90}" type="slidenum">
              <a:rPr lang="en-US" smtClean="0"/>
              <a:t>‹#›</a:t>
            </a:fld>
            <a:endParaRPr lang="en-US"/>
          </a:p>
        </p:txBody>
      </p:sp>
    </p:spTree>
    <p:extLst>
      <p:ext uri="{BB962C8B-B14F-4D97-AF65-F5344CB8AC3E}">
        <p14:creationId xmlns:p14="http://schemas.microsoft.com/office/powerpoint/2010/main" val="3915980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DBDC2-9A23-46B2-862A-3DE6C00CA1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D06B112-1D39-4150-8067-19E7DA08387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2F4B00-7DEF-4724-A4D1-8C7B551CCEB7}"/>
              </a:ext>
            </a:extLst>
          </p:cNvPr>
          <p:cNvSpPr>
            <a:spLocks noGrp="1"/>
          </p:cNvSpPr>
          <p:nvPr>
            <p:ph type="dt" sz="half" idx="10"/>
          </p:nvPr>
        </p:nvSpPr>
        <p:spPr/>
        <p:txBody>
          <a:bodyPr/>
          <a:lstStyle/>
          <a:p>
            <a:fld id="{2E931A79-E7BA-4336-A02A-21A2710FB9CE}" type="datetimeFigureOut">
              <a:rPr lang="en-US" smtClean="0"/>
              <a:t>2/21/2019</a:t>
            </a:fld>
            <a:endParaRPr lang="en-US"/>
          </a:p>
        </p:txBody>
      </p:sp>
      <p:sp>
        <p:nvSpPr>
          <p:cNvPr id="5" name="Footer Placeholder 4">
            <a:extLst>
              <a:ext uri="{FF2B5EF4-FFF2-40B4-BE49-F238E27FC236}">
                <a16:creationId xmlns:a16="http://schemas.microsoft.com/office/drawing/2014/main" id="{8F920357-305E-43AA-90F4-E6B89EEAE3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35D9BB-235E-4CC5-B433-DD59A6A0F7C6}"/>
              </a:ext>
            </a:extLst>
          </p:cNvPr>
          <p:cNvSpPr>
            <a:spLocks noGrp="1"/>
          </p:cNvSpPr>
          <p:nvPr>
            <p:ph type="sldNum" sz="quarter" idx="12"/>
          </p:nvPr>
        </p:nvSpPr>
        <p:spPr/>
        <p:txBody>
          <a:bodyPr/>
          <a:lstStyle/>
          <a:p>
            <a:fld id="{2AD93753-4D2D-4D66-ACC4-D1B9B95BFB90}" type="slidenum">
              <a:rPr lang="en-US" smtClean="0"/>
              <a:t>‹#›</a:t>
            </a:fld>
            <a:endParaRPr lang="en-US"/>
          </a:p>
        </p:txBody>
      </p:sp>
    </p:spTree>
    <p:extLst>
      <p:ext uri="{BB962C8B-B14F-4D97-AF65-F5344CB8AC3E}">
        <p14:creationId xmlns:p14="http://schemas.microsoft.com/office/powerpoint/2010/main" val="18590449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3B56CC-75C3-421D-AA69-865DE4D3F96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4D3BF77-1F01-4315-85BB-DD303616639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17B4F4-1C77-4ED2-A79F-FAC35515C0F5}"/>
              </a:ext>
            </a:extLst>
          </p:cNvPr>
          <p:cNvSpPr>
            <a:spLocks noGrp="1"/>
          </p:cNvSpPr>
          <p:nvPr>
            <p:ph type="dt" sz="half" idx="10"/>
          </p:nvPr>
        </p:nvSpPr>
        <p:spPr/>
        <p:txBody>
          <a:bodyPr/>
          <a:lstStyle/>
          <a:p>
            <a:fld id="{2E931A79-E7BA-4336-A02A-21A2710FB9CE}" type="datetimeFigureOut">
              <a:rPr lang="en-US" smtClean="0"/>
              <a:t>2/21/2019</a:t>
            </a:fld>
            <a:endParaRPr lang="en-US"/>
          </a:p>
        </p:txBody>
      </p:sp>
      <p:sp>
        <p:nvSpPr>
          <p:cNvPr id="5" name="Footer Placeholder 4">
            <a:extLst>
              <a:ext uri="{FF2B5EF4-FFF2-40B4-BE49-F238E27FC236}">
                <a16:creationId xmlns:a16="http://schemas.microsoft.com/office/drawing/2014/main" id="{48157507-A6A7-4D8F-ABF4-3D586D05AA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0889F4-716C-4947-8C36-54DCEF56323A}"/>
              </a:ext>
            </a:extLst>
          </p:cNvPr>
          <p:cNvSpPr>
            <a:spLocks noGrp="1"/>
          </p:cNvSpPr>
          <p:nvPr>
            <p:ph type="sldNum" sz="quarter" idx="12"/>
          </p:nvPr>
        </p:nvSpPr>
        <p:spPr/>
        <p:txBody>
          <a:bodyPr/>
          <a:lstStyle/>
          <a:p>
            <a:fld id="{2AD93753-4D2D-4D66-ACC4-D1B9B95BFB90}" type="slidenum">
              <a:rPr lang="en-US" smtClean="0"/>
              <a:t>‹#›</a:t>
            </a:fld>
            <a:endParaRPr lang="en-US"/>
          </a:p>
        </p:txBody>
      </p:sp>
    </p:spTree>
    <p:extLst>
      <p:ext uri="{BB962C8B-B14F-4D97-AF65-F5344CB8AC3E}">
        <p14:creationId xmlns:p14="http://schemas.microsoft.com/office/powerpoint/2010/main" val="10217170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3C9C6-7D52-471E-8196-70D4E8610F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8D3649-2C77-4D24-B661-7AD3AEF1BA7F}"/>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3757CE1-F4A2-48FC-9EB2-DA272B8E2844}"/>
              </a:ext>
            </a:extLst>
          </p:cNvPr>
          <p:cNvSpPr>
            <a:spLocks noGrp="1"/>
          </p:cNvSpPr>
          <p:nvPr>
            <p:ph type="dt" sz="half" idx="10"/>
          </p:nvPr>
        </p:nvSpPr>
        <p:spPr/>
        <p:txBody>
          <a:bodyPr/>
          <a:lstStyle/>
          <a:p>
            <a:fld id="{2E931A79-E7BA-4336-A02A-21A2710FB9CE}" type="datetimeFigureOut">
              <a:rPr lang="en-US" smtClean="0"/>
              <a:t>2/21/2019</a:t>
            </a:fld>
            <a:endParaRPr lang="en-US"/>
          </a:p>
        </p:txBody>
      </p:sp>
      <p:sp>
        <p:nvSpPr>
          <p:cNvPr id="5" name="Footer Placeholder 4">
            <a:extLst>
              <a:ext uri="{FF2B5EF4-FFF2-40B4-BE49-F238E27FC236}">
                <a16:creationId xmlns:a16="http://schemas.microsoft.com/office/drawing/2014/main" id="{E7C6CB91-61AF-45FE-82BF-F84B4FB19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DE7F57-71D9-443F-8E3A-B4320D564024}"/>
              </a:ext>
            </a:extLst>
          </p:cNvPr>
          <p:cNvSpPr>
            <a:spLocks noGrp="1"/>
          </p:cNvSpPr>
          <p:nvPr>
            <p:ph type="sldNum" sz="quarter" idx="12"/>
          </p:nvPr>
        </p:nvSpPr>
        <p:spPr/>
        <p:txBody>
          <a:bodyPr/>
          <a:lstStyle/>
          <a:p>
            <a:fld id="{2AD93753-4D2D-4D66-ACC4-D1B9B95BFB90}" type="slidenum">
              <a:rPr lang="en-US" smtClean="0"/>
              <a:t>‹#›</a:t>
            </a:fld>
            <a:endParaRPr lang="en-US"/>
          </a:p>
        </p:txBody>
      </p:sp>
    </p:spTree>
    <p:extLst>
      <p:ext uri="{BB962C8B-B14F-4D97-AF65-F5344CB8AC3E}">
        <p14:creationId xmlns:p14="http://schemas.microsoft.com/office/powerpoint/2010/main" val="29575480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9A87F-1321-4050-BA5E-613143D348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000EAD3-9FC4-4B20-869C-FFA2B29C857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D90C6D4-4F09-49CD-B829-DE23A296860B}"/>
              </a:ext>
            </a:extLst>
          </p:cNvPr>
          <p:cNvSpPr>
            <a:spLocks noGrp="1"/>
          </p:cNvSpPr>
          <p:nvPr>
            <p:ph type="dt" sz="half" idx="10"/>
          </p:nvPr>
        </p:nvSpPr>
        <p:spPr/>
        <p:txBody>
          <a:bodyPr/>
          <a:lstStyle/>
          <a:p>
            <a:fld id="{2E931A79-E7BA-4336-A02A-21A2710FB9CE}" type="datetimeFigureOut">
              <a:rPr lang="en-US" smtClean="0"/>
              <a:t>2/21/2019</a:t>
            </a:fld>
            <a:endParaRPr lang="en-US"/>
          </a:p>
        </p:txBody>
      </p:sp>
      <p:sp>
        <p:nvSpPr>
          <p:cNvPr id="5" name="Footer Placeholder 4">
            <a:extLst>
              <a:ext uri="{FF2B5EF4-FFF2-40B4-BE49-F238E27FC236}">
                <a16:creationId xmlns:a16="http://schemas.microsoft.com/office/drawing/2014/main" id="{BC97022A-955C-4F26-8FEF-2E1C964CE7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A682ECB-4339-4D22-9509-6E522ADAAC05}"/>
              </a:ext>
            </a:extLst>
          </p:cNvPr>
          <p:cNvSpPr>
            <a:spLocks noGrp="1"/>
          </p:cNvSpPr>
          <p:nvPr>
            <p:ph type="sldNum" sz="quarter" idx="12"/>
          </p:nvPr>
        </p:nvSpPr>
        <p:spPr/>
        <p:txBody>
          <a:bodyPr/>
          <a:lstStyle/>
          <a:p>
            <a:fld id="{2AD93753-4D2D-4D66-ACC4-D1B9B95BFB90}" type="slidenum">
              <a:rPr lang="en-US" smtClean="0"/>
              <a:t>‹#›</a:t>
            </a:fld>
            <a:endParaRPr lang="en-US"/>
          </a:p>
        </p:txBody>
      </p:sp>
    </p:spTree>
    <p:extLst>
      <p:ext uri="{BB962C8B-B14F-4D97-AF65-F5344CB8AC3E}">
        <p14:creationId xmlns:p14="http://schemas.microsoft.com/office/powerpoint/2010/main" val="24631272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2056E-A5D7-4ED3-94A8-0E04AC580F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C336D5-8AA2-4F61-A8C1-9491FBC0B37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E428B5E-F9ED-4701-8764-F319C41C128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203B718-13D2-42B4-B5CE-DA5EC9661F8B}"/>
              </a:ext>
            </a:extLst>
          </p:cNvPr>
          <p:cNvSpPr>
            <a:spLocks noGrp="1"/>
          </p:cNvSpPr>
          <p:nvPr>
            <p:ph type="dt" sz="half" idx="10"/>
          </p:nvPr>
        </p:nvSpPr>
        <p:spPr/>
        <p:txBody>
          <a:bodyPr/>
          <a:lstStyle/>
          <a:p>
            <a:fld id="{2E931A79-E7BA-4336-A02A-21A2710FB9CE}" type="datetimeFigureOut">
              <a:rPr lang="en-US" smtClean="0"/>
              <a:t>2/21/2019</a:t>
            </a:fld>
            <a:endParaRPr lang="en-US"/>
          </a:p>
        </p:txBody>
      </p:sp>
      <p:sp>
        <p:nvSpPr>
          <p:cNvPr id="6" name="Footer Placeholder 5">
            <a:extLst>
              <a:ext uri="{FF2B5EF4-FFF2-40B4-BE49-F238E27FC236}">
                <a16:creationId xmlns:a16="http://schemas.microsoft.com/office/drawing/2014/main" id="{265CA109-D6CE-4A37-A4EA-06CD16F489C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2067CA1-7482-4E14-968B-CFCBEA792B8E}"/>
              </a:ext>
            </a:extLst>
          </p:cNvPr>
          <p:cNvSpPr>
            <a:spLocks noGrp="1"/>
          </p:cNvSpPr>
          <p:nvPr>
            <p:ph type="sldNum" sz="quarter" idx="12"/>
          </p:nvPr>
        </p:nvSpPr>
        <p:spPr/>
        <p:txBody>
          <a:bodyPr/>
          <a:lstStyle/>
          <a:p>
            <a:fld id="{2AD93753-4D2D-4D66-ACC4-D1B9B95BFB90}" type="slidenum">
              <a:rPr lang="en-US" smtClean="0"/>
              <a:t>‹#›</a:t>
            </a:fld>
            <a:endParaRPr lang="en-US"/>
          </a:p>
        </p:txBody>
      </p:sp>
    </p:spTree>
    <p:extLst>
      <p:ext uri="{BB962C8B-B14F-4D97-AF65-F5344CB8AC3E}">
        <p14:creationId xmlns:p14="http://schemas.microsoft.com/office/powerpoint/2010/main" val="29231514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B03AF-AFF0-4DBA-9ABB-263586D0AD8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1B3E34A-1CB4-4F58-89CB-83B25208CA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A1F36B5-55EC-4806-B57A-2337D7B26487}"/>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401DC80-AE62-4618-BF34-A01962C2A3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A22D53E-8265-4717-864E-C671F08E4A2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0328309-51F0-4C3E-8A74-0059CCF52352}"/>
              </a:ext>
            </a:extLst>
          </p:cNvPr>
          <p:cNvSpPr>
            <a:spLocks noGrp="1"/>
          </p:cNvSpPr>
          <p:nvPr>
            <p:ph type="dt" sz="half" idx="10"/>
          </p:nvPr>
        </p:nvSpPr>
        <p:spPr/>
        <p:txBody>
          <a:bodyPr/>
          <a:lstStyle/>
          <a:p>
            <a:fld id="{2E931A79-E7BA-4336-A02A-21A2710FB9CE}" type="datetimeFigureOut">
              <a:rPr lang="en-US" smtClean="0"/>
              <a:t>2/21/2019</a:t>
            </a:fld>
            <a:endParaRPr lang="en-US"/>
          </a:p>
        </p:txBody>
      </p:sp>
      <p:sp>
        <p:nvSpPr>
          <p:cNvPr id="8" name="Footer Placeholder 7">
            <a:extLst>
              <a:ext uri="{FF2B5EF4-FFF2-40B4-BE49-F238E27FC236}">
                <a16:creationId xmlns:a16="http://schemas.microsoft.com/office/drawing/2014/main" id="{6EE3C2EC-4133-4A9F-B612-263571876B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501A26-3035-43A9-92BB-8672658BA490}"/>
              </a:ext>
            </a:extLst>
          </p:cNvPr>
          <p:cNvSpPr>
            <a:spLocks noGrp="1"/>
          </p:cNvSpPr>
          <p:nvPr>
            <p:ph type="sldNum" sz="quarter" idx="12"/>
          </p:nvPr>
        </p:nvSpPr>
        <p:spPr/>
        <p:txBody>
          <a:bodyPr/>
          <a:lstStyle/>
          <a:p>
            <a:fld id="{2AD93753-4D2D-4D66-ACC4-D1B9B95BFB90}" type="slidenum">
              <a:rPr lang="en-US" smtClean="0"/>
              <a:t>‹#›</a:t>
            </a:fld>
            <a:endParaRPr lang="en-US"/>
          </a:p>
        </p:txBody>
      </p:sp>
    </p:spTree>
    <p:extLst>
      <p:ext uri="{BB962C8B-B14F-4D97-AF65-F5344CB8AC3E}">
        <p14:creationId xmlns:p14="http://schemas.microsoft.com/office/powerpoint/2010/main" val="2037513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F442A-4FC8-4DFC-8F84-45D4ED3294E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7568183-B1D7-4A4A-B75B-EEF07749A757}"/>
              </a:ext>
            </a:extLst>
          </p:cNvPr>
          <p:cNvSpPr>
            <a:spLocks noGrp="1"/>
          </p:cNvSpPr>
          <p:nvPr>
            <p:ph type="dt" sz="half" idx="10"/>
          </p:nvPr>
        </p:nvSpPr>
        <p:spPr/>
        <p:txBody>
          <a:bodyPr/>
          <a:lstStyle/>
          <a:p>
            <a:fld id="{2E931A79-E7BA-4336-A02A-21A2710FB9CE}" type="datetimeFigureOut">
              <a:rPr lang="en-US" smtClean="0"/>
              <a:t>2/21/2019</a:t>
            </a:fld>
            <a:endParaRPr lang="en-US"/>
          </a:p>
        </p:txBody>
      </p:sp>
      <p:sp>
        <p:nvSpPr>
          <p:cNvPr id="4" name="Footer Placeholder 3">
            <a:extLst>
              <a:ext uri="{FF2B5EF4-FFF2-40B4-BE49-F238E27FC236}">
                <a16:creationId xmlns:a16="http://schemas.microsoft.com/office/drawing/2014/main" id="{EE9AE35E-A071-4C0E-B6DF-5013BFADCAA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CF6844-8681-4D29-BD6F-9A4AC285BDBF}"/>
              </a:ext>
            </a:extLst>
          </p:cNvPr>
          <p:cNvSpPr>
            <a:spLocks noGrp="1"/>
          </p:cNvSpPr>
          <p:nvPr>
            <p:ph type="sldNum" sz="quarter" idx="12"/>
          </p:nvPr>
        </p:nvSpPr>
        <p:spPr/>
        <p:txBody>
          <a:bodyPr/>
          <a:lstStyle/>
          <a:p>
            <a:fld id="{2AD93753-4D2D-4D66-ACC4-D1B9B95BFB90}" type="slidenum">
              <a:rPr lang="en-US" smtClean="0"/>
              <a:t>‹#›</a:t>
            </a:fld>
            <a:endParaRPr lang="en-US"/>
          </a:p>
        </p:txBody>
      </p:sp>
    </p:spTree>
    <p:extLst>
      <p:ext uri="{BB962C8B-B14F-4D97-AF65-F5344CB8AC3E}">
        <p14:creationId xmlns:p14="http://schemas.microsoft.com/office/powerpoint/2010/main" val="4186570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06EF69-74BD-4A9A-9390-2A25EDEDAE2A}"/>
              </a:ext>
            </a:extLst>
          </p:cNvPr>
          <p:cNvSpPr>
            <a:spLocks noGrp="1"/>
          </p:cNvSpPr>
          <p:nvPr>
            <p:ph type="dt" sz="half" idx="10"/>
          </p:nvPr>
        </p:nvSpPr>
        <p:spPr/>
        <p:txBody>
          <a:bodyPr/>
          <a:lstStyle/>
          <a:p>
            <a:fld id="{2E931A79-E7BA-4336-A02A-21A2710FB9CE}" type="datetimeFigureOut">
              <a:rPr lang="en-US" smtClean="0"/>
              <a:t>2/21/2019</a:t>
            </a:fld>
            <a:endParaRPr lang="en-US"/>
          </a:p>
        </p:txBody>
      </p:sp>
      <p:sp>
        <p:nvSpPr>
          <p:cNvPr id="3" name="Footer Placeholder 2">
            <a:extLst>
              <a:ext uri="{FF2B5EF4-FFF2-40B4-BE49-F238E27FC236}">
                <a16:creationId xmlns:a16="http://schemas.microsoft.com/office/drawing/2014/main" id="{A09B5BBC-0B60-4932-A0B5-73AD3808A66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35E0050-5F59-4087-B9AB-5238CAB88DE6}"/>
              </a:ext>
            </a:extLst>
          </p:cNvPr>
          <p:cNvSpPr>
            <a:spLocks noGrp="1"/>
          </p:cNvSpPr>
          <p:nvPr>
            <p:ph type="sldNum" sz="quarter" idx="12"/>
          </p:nvPr>
        </p:nvSpPr>
        <p:spPr/>
        <p:txBody>
          <a:bodyPr/>
          <a:lstStyle/>
          <a:p>
            <a:fld id="{2AD93753-4D2D-4D66-ACC4-D1B9B95BFB90}" type="slidenum">
              <a:rPr lang="en-US" smtClean="0"/>
              <a:t>‹#›</a:t>
            </a:fld>
            <a:endParaRPr lang="en-US"/>
          </a:p>
        </p:txBody>
      </p:sp>
    </p:spTree>
    <p:extLst>
      <p:ext uri="{BB962C8B-B14F-4D97-AF65-F5344CB8AC3E}">
        <p14:creationId xmlns:p14="http://schemas.microsoft.com/office/powerpoint/2010/main" val="8410672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757554-FC63-4C69-8783-7416491823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1C3F98F-9D6D-48D3-9A67-0D8361616DC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EBA162D-EA35-4CDC-82BB-7A5253B2D3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A98BD32-3C4F-4B1E-97EE-6222B1B3F76D}"/>
              </a:ext>
            </a:extLst>
          </p:cNvPr>
          <p:cNvSpPr>
            <a:spLocks noGrp="1"/>
          </p:cNvSpPr>
          <p:nvPr>
            <p:ph type="dt" sz="half" idx="10"/>
          </p:nvPr>
        </p:nvSpPr>
        <p:spPr/>
        <p:txBody>
          <a:bodyPr/>
          <a:lstStyle/>
          <a:p>
            <a:fld id="{2E931A79-E7BA-4336-A02A-21A2710FB9CE}" type="datetimeFigureOut">
              <a:rPr lang="en-US" smtClean="0"/>
              <a:t>2/21/2019</a:t>
            </a:fld>
            <a:endParaRPr lang="en-US"/>
          </a:p>
        </p:txBody>
      </p:sp>
      <p:sp>
        <p:nvSpPr>
          <p:cNvPr id="6" name="Footer Placeholder 5">
            <a:extLst>
              <a:ext uri="{FF2B5EF4-FFF2-40B4-BE49-F238E27FC236}">
                <a16:creationId xmlns:a16="http://schemas.microsoft.com/office/drawing/2014/main" id="{0ACB51F1-1E76-4808-9B19-79839B8EBC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799DFC-6BBC-4161-A4BE-687FF556FE71}"/>
              </a:ext>
            </a:extLst>
          </p:cNvPr>
          <p:cNvSpPr>
            <a:spLocks noGrp="1"/>
          </p:cNvSpPr>
          <p:nvPr>
            <p:ph type="sldNum" sz="quarter" idx="12"/>
          </p:nvPr>
        </p:nvSpPr>
        <p:spPr/>
        <p:txBody>
          <a:bodyPr/>
          <a:lstStyle/>
          <a:p>
            <a:fld id="{2AD93753-4D2D-4D66-ACC4-D1B9B95BFB90}" type="slidenum">
              <a:rPr lang="en-US" smtClean="0"/>
              <a:t>‹#›</a:t>
            </a:fld>
            <a:endParaRPr lang="en-US"/>
          </a:p>
        </p:txBody>
      </p:sp>
    </p:spTree>
    <p:extLst>
      <p:ext uri="{BB962C8B-B14F-4D97-AF65-F5344CB8AC3E}">
        <p14:creationId xmlns:p14="http://schemas.microsoft.com/office/powerpoint/2010/main" val="2451982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0BD31-7097-4DC0-85BD-E5ADF256AF4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298D97A-9057-4DF3-AB66-93107DA077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669660F-EF2A-4D7C-BCF8-F4FDCB9E1A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5B33F23-DD54-4C0F-B130-611E8F0A5E79}"/>
              </a:ext>
            </a:extLst>
          </p:cNvPr>
          <p:cNvSpPr>
            <a:spLocks noGrp="1"/>
          </p:cNvSpPr>
          <p:nvPr>
            <p:ph type="dt" sz="half" idx="10"/>
          </p:nvPr>
        </p:nvSpPr>
        <p:spPr/>
        <p:txBody>
          <a:bodyPr/>
          <a:lstStyle/>
          <a:p>
            <a:fld id="{2E931A79-E7BA-4336-A02A-21A2710FB9CE}" type="datetimeFigureOut">
              <a:rPr lang="en-US" smtClean="0"/>
              <a:t>2/21/2019</a:t>
            </a:fld>
            <a:endParaRPr lang="en-US"/>
          </a:p>
        </p:txBody>
      </p:sp>
      <p:sp>
        <p:nvSpPr>
          <p:cNvPr id="6" name="Footer Placeholder 5">
            <a:extLst>
              <a:ext uri="{FF2B5EF4-FFF2-40B4-BE49-F238E27FC236}">
                <a16:creationId xmlns:a16="http://schemas.microsoft.com/office/drawing/2014/main" id="{0163D982-1922-4AE9-92AE-3864055471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05DF4A-F3B0-4658-A817-A81ADFF9870B}"/>
              </a:ext>
            </a:extLst>
          </p:cNvPr>
          <p:cNvSpPr>
            <a:spLocks noGrp="1"/>
          </p:cNvSpPr>
          <p:nvPr>
            <p:ph type="sldNum" sz="quarter" idx="12"/>
          </p:nvPr>
        </p:nvSpPr>
        <p:spPr/>
        <p:txBody>
          <a:bodyPr/>
          <a:lstStyle/>
          <a:p>
            <a:fld id="{2AD93753-4D2D-4D66-ACC4-D1B9B95BFB90}" type="slidenum">
              <a:rPr lang="en-US" smtClean="0"/>
              <a:t>‹#›</a:t>
            </a:fld>
            <a:endParaRPr lang="en-US"/>
          </a:p>
        </p:txBody>
      </p:sp>
    </p:spTree>
    <p:extLst>
      <p:ext uri="{BB962C8B-B14F-4D97-AF65-F5344CB8AC3E}">
        <p14:creationId xmlns:p14="http://schemas.microsoft.com/office/powerpoint/2010/main" val="3044734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6DF9892-23FC-420C-B5C8-504DD60DC5D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AC6B5E8-99FF-43CC-B284-9D9E77E9642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66A1C0-27E8-48E1-ABDF-38C8F7832E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931A79-E7BA-4336-A02A-21A2710FB9CE}" type="datetimeFigureOut">
              <a:rPr lang="en-US" smtClean="0"/>
              <a:t>2/21/2019</a:t>
            </a:fld>
            <a:endParaRPr lang="en-US"/>
          </a:p>
        </p:txBody>
      </p:sp>
      <p:sp>
        <p:nvSpPr>
          <p:cNvPr id="5" name="Footer Placeholder 4">
            <a:extLst>
              <a:ext uri="{FF2B5EF4-FFF2-40B4-BE49-F238E27FC236}">
                <a16:creationId xmlns:a16="http://schemas.microsoft.com/office/drawing/2014/main" id="{F13E8B8C-F952-4BC8-AF0B-10AF0F7B22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50BCCF-95B1-4C25-8659-1734F69A60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D93753-4D2D-4D66-ACC4-D1B9B95BFB90}" type="slidenum">
              <a:rPr lang="en-US" smtClean="0"/>
              <a:t>‹#›</a:t>
            </a:fld>
            <a:endParaRPr lang="en-US"/>
          </a:p>
        </p:txBody>
      </p:sp>
    </p:spTree>
    <p:extLst>
      <p:ext uri="{BB962C8B-B14F-4D97-AF65-F5344CB8AC3E}">
        <p14:creationId xmlns:p14="http://schemas.microsoft.com/office/powerpoint/2010/main" val="24084416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5D2D5A0-D4C0-4DDC-A025-783A7749FE4D}"/>
              </a:ext>
            </a:extLst>
          </p:cNvPr>
          <p:cNvPicPr>
            <a:picLocks noChangeAspect="1"/>
          </p:cNvPicPr>
          <p:nvPr/>
        </p:nvPicPr>
        <p:blipFill>
          <a:blip r:embed="rId2"/>
          <a:stretch>
            <a:fillRect/>
          </a:stretch>
        </p:blipFill>
        <p:spPr>
          <a:xfrm>
            <a:off x="6236081" y="570037"/>
            <a:ext cx="2937126" cy="2555244"/>
          </a:xfrm>
          <a:prstGeom prst="rect">
            <a:avLst/>
          </a:prstGeom>
        </p:spPr>
      </p:pic>
      <p:grpSp>
        <p:nvGrpSpPr>
          <p:cNvPr id="3" name="Group 2">
            <a:extLst>
              <a:ext uri="{FF2B5EF4-FFF2-40B4-BE49-F238E27FC236}">
                <a16:creationId xmlns:a16="http://schemas.microsoft.com/office/drawing/2014/main" id="{598B48C4-D7AD-4AE4-8AF5-DEF5436133AF}"/>
              </a:ext>
            </a:extLst>
          </p:cNvPr>
          <p:cNvGrpSpPr/>
          <p:nvPr/>
        </p:nvGrpSpPr>
        <p:grpSpPr>
          <a:xfrm>
            <a:off x="2770833" y="258871"/>
            <a:ext cx="3100042" cy="2825270"/>
            <a:chOff x="3789485" y="3049443"/>
            <a:chExt cx="3100042" cy="2825270"/>
          </a:xfrm>
        </p:grpSpPr>
        <p:pic>
          <p:nvPicPr>
            <p:cNvPr id="4" name="Picture 3">
              <a:extLst>
                <a:ext uri="{FF2B5EF4-FFF2-40B4-BE49-F238E27FC236}">
                  <a16:creationId xmlns:a16="http://schemas.microsoft.com/office/drawing/2014/main" id="{38C191F5-AC4B-444D-BED0-879F7117058E}"/>
                </a:ext>
              </a:extLst>
            </p:cNvPr>
            <p:cNvPicPr>
              <a:picLocks noChangeAspect="1"/>
            </p:cNvPicPr>
            <p:nvPr/>
          </p:nvPicPr>
          <p:blipFill rotWithShape="1">
            <a:blip r:embed="rId3"/>
            <a:srcRect l="13846" t="38077" r="55432" b="12692"/>
            <a:stretch/>
          </p:blipFill>
          <p:spPr>
            <a:xfrm>
              <a:off x="3789485" y="3080308"/>
              <a:ext cx="3100042" cy="2794405"/>
            </a:xfrm>
            <a:prstGeom prst="rect">
              <a:avLst/>
            </a:prstGeom>
          </p:spPr>
        </p:pic>
        <p:sp>
          <p:nvSpPr>
            <p:cNvPr id="5" name="Rectangle 4">
              <a:extLst>
                <a:ext uri="{FF2B5EF4-FFF2-40B4-BE49-F238E27FC236}">
                  <a16:creationId xmlns:a16="http://schemas.microsoft.com/office/drawing/2014/main" id="{0B90DF0F-1EC9-4DDD-A810-1CCC58F697C4}"/>
                </a:ext>
              </a:extLst>
            </p:cNvPr>
            <p:cNvSpPr/>
            <p:nvPr/>
          </p:nvSpPr>
          <p:spPr>
            <a:xfrm>
              <a:off x="3789485" y="3049443"/>
              <a:ext cx="3100042" cy="276999"/>
            </a:xfrm>
            <a:prstGeom prst="rect">
              <a:avLst/>
            </a:prstGeom>
            <a:solidFill>
              <a:schemeClr val="bg1"/>
            </a:solidFill>
          </p:spPr>
          <p:txBody>
            <a:bodyPr wrap="square">
              <a:spAutoFit/>
            </a:bodyPr>
            <a:lstStyle/>
            <a:p>
              <a:r>
                <a:rPr lang="en-US" sz="1200" dirty="0"/>
                <a:t>Planet Scope cloud free images, 2017 - 2018</a:t>
              </a:r>
            </a:p>
          </p:txBody>
        </p:sp>
      </p:grpSp>
      <p:pic>
        <p:nvPicPr>
          <p:cNvPr id="6" name="Picture 5">
            <a:extLst>
              <a:ext uri="{FF2B5EF4-FFF2-40B4-BE49-F238E27FC236}">
                <a16:creationId xmlns:a16="http://schemas.microsoft.com/office/drawing/2014/main" id="{61599D60-AE45-49E8-A9A7-A98CC2B0951E}"/>
              </a:ext>
            </a:extLst>
          </p:cNvPr>
          <p:cNvPicPr>
            <a:picLocks noChangeAspect="1"/>
          </p:cNvPicPr>
          <p:nvPr/>
        </p:nvPicPr>
        <p:blipFill rotWithShape="1">
          <a:blip r:embed="rId4"/>
          <a:srcRect l="15000" t="39173" r="55750" b="12191"/>
          <a:stretch/>
        </p:blipFill>
        <p:spPr>
          <a:xfrm>
            <a:off x="9402958" y="578992"/>
            <a:ext cx="2678380" cy="2505149"/>
          </a:xfrm>
          <a:prstGeom prst="rect">
            <a:avLst/>
          </a:prstGeom>
        </p:spPr>
      </p:pic>
      <p:sp>
        <p:nvSpPr>
          <p:cNvPr id="7" name="Rectangle 6">
            <a:extLst>
              <a:ext uri="{FF2B5EF4-FFF2-40B4-BE49-F238E27FC236}">
                <a16:creationId xmlns:a16="http://schemas.microsoft.com/office/drawing/2014/main" id="{9E1BEB79-A6D0-47FA-9E1B-F85B068E8D2F}"/>
              </a:ext>
            </a:extLst>
          </p:cNvPr>
          <p:cNvSpPr/>
          <p:nvPr/>
        </p:nvSpPr>
        <p:spPr>
          <a:xfrm>
            <a:off x="2221043" y="-66844"/>
            <a:ext cx="7402347" cy="369332"/>
          </a:xfrm>
          <a:prstGeom prst="rect">
            <a:avLst/>
          </a:prstGeom>
        </p:spPr>
        <p:txBody>
          <a:bodyPr wrap="none">
            <a:spAutoFit/>
          </a:bodyPr>
          <a:lstStyle/>
          <a:p>
            <a:r>
              <a:rPr lang="en-US" b="1" dirty="0"/>
              <a:t>Planet images –&gt; crop timing, crop intensity, and land cover validation data </a:t>
            </a:r>
          </a:p>
        </p:txBody>
      </p:sp>
      <p:pic>
        <p:nvPicPr>
          <p:cNvPr id="8" name="Picture 7">
            <a:extLst>
              <a:ext uri="{FF2B5EF4-FFF2-40B4-BE49-F238E27FC236}">
                <a16:creationId xmlns:a16="http://schemas.microsoft.com/office/drawing/2014/main" id="{D1301DBF-EC98-4C3C-8DDE-23B98F6CB649}"/>
              </a:ext>
            </a:extLst>
          </p:cNvPr>
          <p:cNvPicPr>
            <a:picLocks noChangeAspect="1"/>
          </p:cNvPicPr>
          <p:nvPr/>
        </p:nvPicPr>
        <p:blipFill rotWithShape="1">
          <a:blip r:embed="rId5"/>
          <a:srcRect t="9923" b="5072"/>
          <a:stretch/>
        </p:blipFill>
        <p:spPr>
          <a:xfrm>
            <a:off x="3405051" y="3366817"/>
            <a:ext cx="6760001" cy="3232312"/>
          </a:xfrm>
          <a:prstGeom prst="rect">
            <a:avLst/>
          </a:prstGeom>
        </p:spPr>
      </p:pic>
      <p:sp>
        <p:nvSpPr>
          <p:cNvPr id="9" name="Rectangle 8">
            <a:extLst>
              <a:ext uri="{FF2B5EF4-FFF2-40B4-BE49-F238E27FC236}">
                <a16:creationId xmlns:a16="http://schemas.microsoft.com/office/drawing/2014/main" id="{74255CA7-B20A-4FE2-B11F-355C8B795832}"/>
              </a:ext>
            </a:extLst>
          </p:cNvPr>
          <p:cNvSpPr/>
          <p:nvPr/>
        </p:nvSpPr>
        <p:spPr>
          <a:xfrm>
            <a:off x="110662" y="893020"/>
            <a:ext cx="2676081" cy="1169551"/>
          </a:xfrm>
          <a:prstGeom prst="rect">
            <a:avLst/>
          </a:prstGeom>
        </p:spPr>
        <p:txBody>
          <a:bodyPr wrap="square">
            <a:spAutoFit/>
          </a:bodyPr>
          <a:lstStyle/>
          <a:p>
            <a:r>
              <a:rPr lang="en-US" sz="1400" dirty="0"/>
              <a:t>First, separate CAR poly into individual fields (manually or automatically); visually classify image as </a:t>
            </a:r>
            <a:r>
              <a:rPr lang="en-US" sz="1400" dirty="0" err="1"/>
              <a:t>agri</a:t>
            </a:r>
            <a:r>
              <a:rPr lang="en-US" sz="1400" dirty="0"/>
              <a:t>, natural, center pivot, urban</a:t>
            </a:r>
          </a:p>
        </p:txBody>
      </p:sp>
      <p:sp>
        <p:nvSpPr>
          <p:cNvPr id="10" name="Rectangle 9">
            <a:extLst>
              <a:ext uri="{FF2B5EF4-FFF2-40B4-BE49-F238E27FC236}">
                <a16:creationId xmlns:a16="http://schemas.microsoft.com/office/drawing/2014/main" id="{DFF6E03B-A589-4B4F-8CEA-10055A9D2C27}"/>
              </a:ext>
            </a:extLst>
          </p:cNvPr>
          <p:cNvSpPr/>
          <p:nvPr/>
        </p:nvSpPr>
        <p:spPr>
          <a:xfrm>
            <a:off x="0" y="4508266"/>
            <a:ext cx="2044709" cy="1169551"/>
          </a:xfrm>
          <a:prstGeom prst="rect">
            <a:avLst/>
          </a:prstGeom>
        </p:spPr>
        <p:txBody>
          <a:bodyPr wrap="square">
            <a:spAutoFit/>
          </a:bodyPr>
          <a:lstStyle/>
          <a:p>
            <a:r>
              <a:rPr lang="en-US" sz="1400" dirty="0"/>
              <a:t>Second, click through images and enter planting, harvest, and crop intensity for individual fields</a:t>
            </a:r>
          </a:p>
        </p:txBody>
      </p:sp>
      <p:sp>
        <p:nvSpPr>
          <p:cNvPr id="11" name="Rectangle 10">
            <a:extLst>
              <a:ext uri="{FF2B5EF4-FFF2-40B4-BE49-F238E27FC236}">
                <a16:creationId xmlns:a16="http://schemas.microsoft.com/office/drawing/2014/main" id="{87BB2CD1-76CA-4DA3-B144-F20CAF96D88C}"/>
              </a:ext>
            </a:extLst>
          </p:cNvPr>
          <p:cNvSpPr/>
          <p:nvPr/>
        </p:nvSpPr>
        <p:spPr>
          <a:xfrm>
            <a:off x="7504483" y="286754"/>
            <a:ext cx="703050" cy="276999"/>
          </a:xfrm>
          <a:prstGeom prst="rect">
            <a:avLst/>
          </a:prstGeom>
          <a:solidFill>
            <a:schemeClr val="bg1"/>
          </a:solidFill>
        </p:spPr>
        <p:txBody>
          <a:bodyPr wrap="square">
            <a:spAutoFit/>
          </a:bodyPr>
          <a:lstStyle/>
          <a:p>
            <a:r>
              <a:rPr lang="en-US" sz="1200" dirty="0"/>
              <a:t>Manual</a:t>
            </a:r>
          </a:p>
        </p:txBody>
      </p:sp>
      <p:sp>
        <p:nvSpPr>
          <p:cNvPr id="12" name="Rectangle 11">
            <a:extLst>
              <a:ext uri="{FF2B5EF4-FFF2-40B4-BE49-F238E27FC236}">
                <a16:creationId xmlns:a16="http://schemas.microsoft.com/office/drawing/2014/main" id="{CC79CA78-BF39-4294-8429-DBF533654AA8}"/>
              </a:ext>
            </a:extLst>
          </p:cNvPr>
          <p:cNvSpPr/>
          <p:nvPr/>
        </p:nvSpPr>
        <p:spPr>
          <a:xfrm>
            <a:off x="10538668" y="272500"/>
            <a:ext cx="1110221" cy="276999"/>
          </a:xfrm>
          <a:prstGeom prst="rect">
            <a:avLst/>
          </a:prstGeom>
          <a:solidFill>
            <a:schemeClr val="bg1"/>
          </a:solidFill>
        </p:spPr>
        <p:txBody>
          <a:bodyPr wrap="square">
            <a:spAutoFit/>
          </a:bodyPr>
          <a:lstStyle/>
          <a:p>
            <a:r>
              <a:rPr lang="en-US" sz="1200" dirty="0"/>
              <a:t>Automatic</a:t>
            </a:r>
          </a:p>
        </p:txBody>
      </p:sp>
      <p:sp>
        <p:nvSpPr>
          <p:cNvPr id="13" name="Rectangle 12">
            <a:extLst>
              <a:ext uri="{FF2B5EF4-FFF2-40B4-BE49-F238E27FC236}">
                <a16:creationId xmlns:a16="http://schemas.microsoft.com/office/drawing/2014/main" id="{915BCC4B-04CA-4D95-9C34-33978E448D74}"/>
              </a:ext>
            </a:extLst>
          </p:cNvPr>
          <p:cNvSpPr/>
          <p:nvPr/>
        </p:nvSpPr>
        <p:spPr>
          <a:xfrm>
            <a:off x="9667877" y="3074063"/>
            <a:ext cx="2549769" cy="261610"/>
          </a:xfrm>
          <a:prstGeom prst="rect">
            <a:avLst/>
          </a:prstGeom>
        </p:spPr>
        <p:txBody>
          <a:bodyPr wrap="square">
            <a:spAutoFit/>
          </a:bodyPr>
          <a:lstStyle/>
          <a:p>
            <a:r>
              <a:rPr lang="en-US" sz="1100" dirty="0"/>
              <a:t>GEE file: </a:t>
            </a:r>
            <a:r>
              <a:rPr lang="en-US" sz="1100" dirty="0" err="1"/>
              <a:t>LandCover</a:t>
            </a:r>
            <a:r>
              <a:rPr lang="en-US" sz="1100" dirty="0"/>
              <a:t>/Planet OBIA</a:t>
            </a:r>
          </a:p>
        </p:txBody>
      </p:sp>
      <p:sp>
        <p:nvSpPr>
          <p:cNvPr id="14" name="Rectangle 13">
            <a:extLst>
              <a:ext uri="{FF2B5EF4-FFF2-40B4-BE49-F238E27FC236}">
                <a16:creationId xmlns:a16="http://schemas.microsoft.com/office/drawing/2014/main" id="{3D5393C5-CEC1-4346-BBFE-775DB0793AEB}"/>
              </a:ext>
            </a:extLst>
          </p:cNvPr>
          <p:cNvSpPr/>
          <p:nvPr/>
        </p:nvSpPr>
        <p:spPr>
          <a:xfrm>
            <a:off x="7083903" y="6596390"/>
            <a:ext cx="3306719" cy="261610"/>
          </a:xfrm>
          <a:prstGeom prst="rect">
            <a:avLst/>
          </a:prstGeom>
        </p:spPr>
        <p:txBody>
          <a:bodyPr wrap="square">
            <a:spAutoFit/>
          </a:bodyPr>
          <a:lstStyle/>
          <a:p>
            <a:r>
              <a:rPr lang="en-US" sz="1100" dirty="0"/>
              <a:t>GEE file: </a:t>
            </a:r>
            <a:r>
              <a:rPr lang="en-US" sz="1100" dirty="0" err="1"/>
              <a:t>LandCover</a:t>
            </a:r>
            <a:r>
              <a:rPr lang="en-US" sz="1100" dirty="0"/>
              <a:t>/Planet Create Validation Data v2</a:t>
            </a:r>
          </a:p>
        </p:txBody>
      </p:sp>
      <p:sp>
        <p:nvSpPr>
          <p:cNvPr id="15" name="Rectangle 14">
            <a:extLst>
              <a:ext uri="{FF2B5EF4-FFF2-40B4-BE49-F238E27FC236}">
                <a16:creationId xmlns:a16="http://schemas.microsoft.com/office/drawing/2014/main" id="{2BC92185-7E2E-4C29-BC74-DFAB17076542}"/>
              </a:ext>
            </a:extLst>
          </p:cNvPr>
          <p:cNvSpPr/>
          <p:nvPr/>
        </p:nvSpPr>
        <p:spPr>
          <a:xfrm>
            <a:off x="6096000" y="3085332"/>
            <a:ext cx="3206671" cy="261610"/>
          </a:xfrm>
          <a:prstGeom prst="rect">
            <a:avLst/>
          </a:prstGeom>
        </p:spPr>
        <p:txBody>
          <a:bodyPr wrap="square">
            <a:spAutoFit/>
          </a:bodyPr>
          <a:lstStyle/>
          <a:p>
            <a:r>
              <a:rPr lang="en-US" sz="1100" dirty="0"/>
              <a:t>GEE file: </a:t>
            </a:r>
            <a:r>
              <a:rPr lang="en-US" sz="1100" dirty="0" err="1"/>
              <a:t>LandCover</a:t>
            </a:r>
            <a:r>
              <a:rPr lang="en-US" sz="1100" dirty="0"/>
              <a:t>/Planet Manual Field Delineation</a:t>
            </a:r>
          </a:p>
        </p:txBody>
      </p:sp>
    </p:spTree>
    <p:extLst>
      <p:ext uri="{BB962C8B-B14F-4D97-AF65-F5344CB8AC3E}">
        <p14:creationId xmlns:p14="http://schemas.microsoft.com/office/powerpoint/2010/main" val="99994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E1BEB79-A6D0-47FA-9E1B-F85B068E8D2F}"/>
              </a:ext>
            </a:extLst>
          </p:cNvPr>
          <p:cNvSpPr/>
          <p:nvPr/>
        </p:nvSpPr>
        <p:spPr>
          <a:xfrm>
            <a:off x="2221043" y="-66844"/>
            <a:ext cx="7402347" cy="369332"/>
          </a:xfrm>
          <a:prstGeom prst="rect">
            <a:avLst/>
          </a:prstGeom>
        </p:spPr>
        <p:txBody>
          <a:bodyPr wrap="none">
            <a:spAutoFit/>
          </a:bodyPr>
          <a:lstStyle/>
          <a:p>
            <a:r>
              <a:rPr lang="en-US" b="1" dirty="0"/>
              <a:t>Planet images –&gt; crop timing, crop intensity, and land cover validation data </a:t>
            </a:r>
          </a:p>
        </p:txBody>
      </p:sp>
      <p:sp>
        <p:nvSpPr>
          <p:cNvPr id="9" name="Rectangle 8">
            <a:extLst>
              <a:ext uri="{FF2B5EF4-FFF2-40B4-BE49-F238E27FC236}">
                <a16:creationId xmlns:a16="http://schemas.microsoft.com/office/drawing/2014/main" id="{74255CA7-B20A-4FE2-B11F-355C8B795832}"/>
              </a:ext>
            </a:extLst>
          </p:cNvPr>
          <p:cNvSpPr/>
          <p:nvPr/>
        </p:nvSpPr>
        <p:spPr>
          <a:xfrm>
            <a:off x="2543290" y="667739"/>
            <a:ext cx="6757851" cy="1600438"/>
          </a:xfrm>
          <a:prstGeom prst="rect">
            <a:avLst/>
          </a:prstGeom>
        </p:spPr>
        <p:txBody>
          <a:bodyPr wrap="square">
            <a:spAutoFit/>
          </a:bodyPr>
          <a:lstStyle/>
          <a:p>
            <a:r>
              <a:rPr lang="en-US" sz="1400" dirty="0"/>
              <a:t>Third, create validation maps/stats for crop timing</a:t>
            </a:r>
          </a:p>
          <a:p>
            <a:endParaRPr lang="en-US" sz="1400" dirty="0"/>
          </a:p>
          <a:p>
            <a:pPr marL="285750" indent="-285750">
              <a:buFontTx/>
              <a:buChar char="-"/>
            </a:pPr>
            <a:r>
              <a:rPr lang="en-US" sz="1400" dirty="0">
                <a:solidFill>
                  <a:schemeClr val="accent1"/>
                </a:solidFill>
              </a:rPr>
              <a:t>Blue: error in crop timing at pixel scale (number of days between Planet-estimated plant/harvest and my estimate)</a:t>
            </a:r>
          </a:p>
          <a:p>
            <a:pPr marL="742950" lvl="1" indent="-285750">
              <a:buFontTx/>
              <a:buChar char="-"/>
            </a:pPr>
            <a:r>
              <a:rPr lang="en-US" sz="1400" dirty="0">
                <a:solidFill>
                  <a:schemeClr val="accent1"/>
                </a:solidFill>
              </a:rPr>
              <a:t>Planet-estimated crop timing comes with a range of potential dates</a:t>
            </a:r>
          </a:p>
          <a:p>
            <a:pPr marL="285750" indent="-285750">
              <a:buFontTx/>
              <a:buChar char="-"/>
            </a:pPr>
            <a:r>
              <a:rPr lang="en-US" sz="1400" dirty="0">
                <a:solidFill>
                  <a:schemeClr val="bg1">
                    <a:lumMod val="50000"/>
                  </a:schemeClr>
                </a:solidFill>
              </a:rPr>
              <a:t>Gray: natural vegetation that was misclassified as agriculture</a:t>
            </a:r>
          </a:p>
          <a:p>
            <a:pPr marL="285750" indent="-285750">
              <a:buFontTx/>
              <a:buChar char="-"/>
            </a:pPr>
            <a:r>
              <a:rPr lang="en-US" sz="1400" dirty="0"/>
              <a:t>Confusion matrix for crop intensity classification (SC vs DC)</a:t>
            </a:r>
          </a:p>
        </p:txBody>
      </p:sp>
      <p:pic>
        <p:nvPicPr>
          <p:cNvPr id="15" name="Picture 14">
            <a:extLst>
              <a:ext uri="{FF2B5EF4-FFF2-40B4-BE49-F238E27FC236}">
                <a16:creationId xmlns:a16="http://schemas.microsoft.com/office/drawing/2014/main" id="{92BD4CCA-F1CA-4F56-8FDE-939FDC9688D6}"/>
              </a:ext>
            </a:extLst>
          </p:cNvPr>
          <p:cNvPicPr>
            <a:picLocks noChangeAspect="1"/>
          </p:cNvPicPr>
          <p:nvPr/>
        </p:nvPicPr>
        <p:blipFill rotWithShape="1">
          <a:blip r:embed="rId2"/>
          <a:srcRect l="31000" t="39873" r="35071" b="6413"/>
          <a:stretch/>
        </p:blipFill>
        <p:spPr>
          <a:xfrm>
            <a:off x="3612788" y="2496325"/>
            <a:ext cx="4136571" cy="3683727"/>
          </a:xfrm>
          <a:prstGeom prst="rect">
            <a:avLst/>
          </a:prstGeom>
        </p:spPr>
      </p:pic>
      <p:sp>
        <p:nvSpPr>
          <p:cNvPr id="16" name="Rectangle 15">
            <a:extLst>
              <a:ext uri="{FF2B5EF4-FFF2-40B4-BE49-F238E27FC236}">
                <a16:creationId xmlns:a16="http://schemas.microsoft.com/office/drawing/2014/main" id="{2C8A8896-720D-455C-90A9-2D1EBD7F9590}"/>
              </a:ext>
            </a:extLst>
          </p:cNvPr>
          <p:cNvSpPr/>
          <p:nvPr/>
        </p:nvSpPr>
        <p:spPr>
          <a:xfrm>
            <a:off x="4338526" y="6180052"/>
            <a:ext cx="2497704" cy="265610"/>
          </a:xfrm>
          <a:prstGeom prst="rect">
            <a:avLst/>
          </a:prstGeom>
        </p:spPr>
        <p:txBody>
          <a:bodyPr wrap="square">
            <a:spAutoFit/>
          </a:bodyPr>
          <a:lstStyle/>
          <a:p>
            <a:r>
              <a:rPr lang="en-US" sz="1100" dirty="0"/>
              <a:t>GEE file: </a:t>
            </a:r>
            <a:r>
              <a:rPr lang="en-US" sz="1100" dirty="0" err="1"/>
              <a:t>LandCover</a:t>
            </a:r>
            <a:r>
              <a:rPr lang="en-US" sz="1100" dirty="0"/>
              <a:t>/Planet Do Validation</a:t>
            </a:r>
          </a:p>
        </p:txBody>
      </p:sp>
    </p:spTree>
    <p:extLst>
      <p:ext uri="{BB962C8B-B14F-4D97-AF65-F5344CB8AC3E}">
        <p14:creationId xmlns:p14="http://schemas.microsoft.com/office/powerpoint/2010/main" val="13969084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30962B1-14BB-411D-B493-2DB2E6F20496}"/>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21382530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134</TotalTime>
  <Words>734</Words>
  <Application>Microsoft Office PowerPoint</Application>
  <PresentationFormat>Widescreen</PresentationFormat>
  <Paragraphs>62</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5</cp:revision>
  <dcterms:created xsi:type="dcterms:W3CDTF">2019-02-21T01:17:13Z</dcterms:created>
  <dcterms:modified xsi:type="dcterms:W3CDTF">2019-02-21T03:31:41Z</dcterms:modified>
</cp:coreProperties>
</file>

<file path=docProps/thumbnail.jpeg>
</file>